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2" r:id="rId1"/>
    <p:sldMasterId id="2147483753" r:id="rId2"/>
  </p:sldMasterIdLst>
  <p:notesMasterIdLst>
    <p:notesMasterId r:id="rId5"/>
  </p:notesMasterIdLst>
  <p:sldIdLst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D3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9"/>
  </p:normalViewPr>
  <p:slideViewPr>
    <p:cSldViewPr snapToGrid="0" snapToObjects="1">
      <p:cViewPr>
        <p:scale>
          <a:sx n="100" d="100"/>
          <a:sy n="100" d="100"/>
        </p:scale>
        <p:origin x="100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jpg>
</file>

<file path=ppt/media/image2.gif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FC19B4-B9C9-7647-A529-76ADA2CD70E0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9EE4F-B778-FD4C-A444-C52786536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147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9EE4F-B778-FD4C-A444-C527865366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662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680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65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203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151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EBAA5-6D1B-1E4B-90C2-90FE23B72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D24AEE-3BC9-F14F-AB09-E2D5DE2F18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ACD5E-FD2A-AF43-AE0D-FE7929F48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7753A-377E-3640-B59F-E25D69931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ACDD7-814D-7045-BD14-FFDC940D2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6683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9A917-E4A4-2348-B1D9-17E1F7AFA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28E70-3A41-BA4D-BD6F-A5F1ED0E9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05212-B4CB-8A45-89C1-350DE0426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F276D-F508-A749-81FF-2916369B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7C293-A9CC-4944-BDEC-D5FDAEA55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941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E70B3-8D16-FA4F-8EBE-D9395DD00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B4BCE-1571-4F48-B402-2EBD1E976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1B92FD-4166-6C41-9F8D-94A6D2E1C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F1D9D8-9589-964C-AC50-6BC9B38C6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AE04E-028E-4E4D-80BF-54A0A2453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1623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4DD8-1B01-664E-97C8-AA96E6240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01138-3B5E-F44D-B933-A1A0E48439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70D1AB-7935-8F4E-B274-1E1C320DF3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47D61B-51A6-E745-AD2F-EF83D76E1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2E925-6A5A-3347-BD01-FFB02F186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444033-F308-5B4A-AAAC-7A78171B7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360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77790-F105-634C-827A-BD7020B73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D2900-BDB9-A44A-9B18-089BE4F0D0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45B138-28D3-FC43-9E33-AE3EE04CD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8BB37E-5067-8B44-8317-8B8BF3CEFE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C76DDE-29BA-4042-9542-E811142168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FC0FDB-5C92-C14B-80A8-8B2A3CFC0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962F6-99A3-6E4E-AF95-8B28DE72A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902C2A-6F84-6D45-9261-4C9A5B79C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942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73910-8628-464F-A60E-12D350A1F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54DF20-34AE-6D4C-AAD6-638AAF402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41DA0E-4CE2-7E48-ADD9-129A24891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7D074F-9A94-2E4B-BFB7-AFFD6FB72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426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9F72C7-0BD7-0E45-8B3E-0BC2CE6C4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6E93C9-F920-7F46-9E2A-AD886D0E4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F87F57-C492-3F46-BB4B-1806541EB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637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301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79EF-56B0-BD4B-A6CA-08503F770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B17DF-25EB-7949-8F95-452DADDAD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491701-9B0E-0942-A96A-DF851A23A4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3F938-311F-F04C-B3AB-442D3842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FDF68-82AE-2243-8462-49F4D1075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E88801-9FB4-EA41-91E7-18B0B12E1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086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A9751-FDB7-C740-B873-EFC9439BB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AAC72C-A32D-EB42-AB9B-47B93AD367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5C6AD-2831-D64A-BCC2-02CDE2B479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A9C5D9-B3AC-9C4E-987B-DC7143D5B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F4A64-2504-F947-8B3C-A0FC20ED1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CBFCF-A2F7-A147-98C9-6D185B804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396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ABDAA-601B-4B40-813F-162CCB95F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445B9B-BEFD-6446-B930-6C569B6A5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160DC-9DF2-8844-8357-03D6D8172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498C1-BE5C-1B44-A45A-C23AA6774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B17D6-637C-1845-B551-1DE942A48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66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C21064-5596-B34E-8C63-898114FE83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DC804-C065-AE44-8095-30653A60D7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D3DD9-10B9-E84C-862D-4C1DDE90F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08FDC-FE7D-1349-A737-ED1520EC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0758D-B431-6C4B-BE37-C23F20AF7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4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552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1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359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31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056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4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8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899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0" r:id="rId5"/>
    <p:sldLayoutId id="2147483741" r:id="rId6"/>
    <p:sldLayoutId id="2147483747" r:id="rId7"/>
    <p:sldLayoutId id="2147483742" r:id="rId8"/>
    <p:sldLayoutId id="2147483743" r:id="rId9"/>
    <p:sldLayoutId id="2147483744" r:id="rId10"/>
    <p:sldLayoutId id="2147483745" r:id="rId11"/>
    <p:sldLayoutId id="214748374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16B843-EB3B-6E41-B50A-9486EDE53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BAAC5-778F-644F-896F-84F097279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A4F68-B8CD-7248-9869-AB36F11E94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AEE5A-0930-0D45-8480-3650E74392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564E0-0C7D-494C-9B09-57E2681BC3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807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picture containing light, dark, spectacles, close&#10;&#10;Description automatically generated">
            <a:extLst>
              <a:ext uri="{FF2B5EF4-FFF2-40B4-BE49-F238E27FC236}">
                <a16:creationId xmlns:a16="http://schemas.microsoft.com/office/drawing/2014/main" id="{5F066919-CB91-FA4A-8A54-D1AD31E02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46429" cy="6858000"/>
          </a:xfrm>
          <a:prstGeom prst="rect">
            <a:avLst/>
          </a:prstGeom>
        </p:spPr>
      </p:pic>
      <p:pic>
        <p:nvPicPr>
          <p:cNvPr id="14" name="Picture 13" descr="Logo, company name&#10;&#10;Description automatically generated">
            <a:extLst>
              <a:ext uri="{FF2B5EF4-FFF2-40B4-BE49-F238E27FC236}">
                <a16:creationId xmlns:a16="http://schemas.microsoft.com/office/drawing/2014/main" id="{DEED5F50-CB47-1942-9AA7-83308A6FDA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372" b="64961"/>
          <a:stretch/>
        </p:blipFill>
        <p:spPr>
          <a:xfrm>
            <a:off x="4361563" y="3115339"/>
            <a:ext cx="3468874" cy="92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87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6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6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600" fill="hold">
                                          <p:stCondLst>
                                            <p:cond delay="1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600" fill="hold">
                                          <p:stCondLst>
                                            <p:cond delay="2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>
              <p:cTn id="14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0 L 0.00404 -0.03912 " pathEditMode="relative" rAng="0" ptsTypes="AA">
                                      <p:cBhvr>
                                        <p:cTn id="18" dur="3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" y="-196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30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0"/>
                            </p:stCondLst>
                            <p:childTnLst>
                              <p:par>
                                <p:cTn id="22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0404 -0.03912 L -3.54167E-6 0 " pathEditMode="relative" rAng="0" ptsTypes="AA">
                                      <p:cBhvr>
                                        <p:cTn id="23" dur="3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" y="194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25" dur="30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5000"/>
                            </p:stCondLst>
                            <p:childTnLst>
                              <p:par>
                                <p:cTn id="2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0 L -3.54167E-6 0.00023 " pathEditMode="relative" rAng="0" ptsTypes="AA">
                                      <p:cBhvr>
                                        <p:cTn id="28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69CB6D-5C25-CF4D-BBBF-D5FD510E6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5140" cy="7434072"/>
          </a:xfrm>
          <a:prstGeom prst="rect">
            <a:avLst/>
          </a:prstGeom>
          <a:effectLst>
            <a:glow>
              <a:schemeClr val="bg1">
                <a:alpha val="40000"/>
              </a:schemeClr>
            </a:glo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37924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-0.0500*(ppt_x*0.9511+(1-ppt_y)*0.3090)"/>
                                          </p:val>
                                        </p:tav>
                                        <p:tav tm="10000">
                                          <p:val>
                                            <p:strVal val="ppt_x+-0.1000*(ppt_x*0.8090+(1-ppt_y)*0.5878)"/>
                                          </p:val>
                                        </p:tav>
                                        <p:tav tm="15000">
                                          <p:val>
                                            <p:strVal val="ppt_x+-0.1500*(ppt_x*0.5878+(1-ppt_y)*0.8090)"/>
                                          </p:val>
                                        </p:tav>
                                        <p:tav tm="20000">
                                          <p:val>
                                            <p:strVal val="ppt_x+-0.2000*(ppt_x*0.3090+(1-ppt_y)*0.9511)"/>
                                          </p:val>
                                        </p:tav>
                                        <p:tav tm="25000">
                                          <p:val>
                                            <p:strVal val="ppt_x+-0.2500*(ppt_x*-0.0000+(1-ppt_y)*1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x+-0.3000*(ppt_x*-0.3090+(1-ppt_y)*0.9511)"/>
                                          </p:val>
                                        </p:tav>
                                        <p:tav tm="35000">
                                          <p:val>
                                            <p:strVal val="ppt_x+-0.3500*(ppt_x*-0.5878+(1-ppt_y)*0.8090)"/>
                                          </p:val>
                                        </p:tav>
                                        <p:tav tm="40000">
                                          <p:val>
                                            <p:strVal val="ppt_x+-0.4000*(ppt_x*-0.8090+(1-ppt_y)*0.5878)"/>
                                          </p:val>
                                        </p:tav>
                                        <p:tav tm="45000">
                                          <p:val>
                                            <p:strVal val="ppt_x+-0.4500*(ppt_x*-0.9511+(1-ppt_y)*0.3090)"/>
                                          </p:val>
                                        </p:tav>
                                        <p:tav tm="50000">
                                          <p:val>
                                            <p:strVal val="ppt_x+-0.5000*(ppt_x*-1.0000+(1-ppt_y)*-0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x+-0.5500*(ppt_x*-0.9511+(1-ppt_y)*-0.3090)"/>
                                          </p:val>
                                        </p:tav>
                                        <p:tav tm="60000">
                                          <p:val>
                                            <p:strVal val="ppt_x+-0.6000*(ppt_x*-0.8090+(1-ppt_y)*-0.5878)"/>
                                          </p:val>
                                        </p:tav>
                                        <p:tav tm="65000">
                                          <p:val>
                                            <p:strVal val="ppt_x+-0.6500*(ppt_x*-0.5878+(1-ppt_y)*-0.8090)"/>
                                          </p:val>
                                        </p:tav>
                                        <p:tav tm="70000">
                                          <p:val>
                                            <p:strVal val="ppt_x+-0.7000*(ppt_x*-0.3090+(1-ppt_y)*-0.9511)"/>
                                          </p:val>
                                        </p:tav>
                                        <p:tav tm="75000">
                                          <p:val>
                                            <p:strVal val="ppt_x+-0.7500*(ppt_x*0.0000+(1-ppt_y)*-1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x+-0.8000*(ppt_x*0.3090+(1-ppt_y)*-0.9511)"/>
                                          </p:val>
                                        </p:tav>
                                        <p:tav tm="85000">
                                          <p:val>
                                            <p:strVal val="ppt_x+-0.8500*(ppt_x*0.5878+(1-ppt_y)*-0.8090)"/>
                                          </p:val>
                                        </p:tav>
                                        <p:tav tm="90000">
                                          <p:val>
                                            <p:strVal val="ppt_x+-0.9000*(ppt_x*0.8090+(1-ppt_y)*-0.5878)"/>
                                          </p:val>
                                        </p:tav>
                                        <p:tav tm="95000">
                                          <p:val>
                                            <p:strVal val="ppt_x+-0.9500*(ppt_x*0.9511+(1-ppt_y)*-0.3090)"/>
                                          </p:val>
                                        </p:tav>
                                        <p:tav tm="100000">
                                          <p:val>
                                            <p:strVal val="ppt_x+-1.0000*(ppt_x*1.0000+(1-ppt_y)*0.0000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-0.0500*(ppt_x*0.3090-(1-ppt_y)*0.9511)"/>
                                          </p:val>
                                        </p:tav>
                                        <p:tav tm="10000">
                                          <p:val>
                                            <p:strVal val="ppt_y+-0.1000*(ppt_x*0.5878-(1-ppt_y)*0.8090)"/>
                                          </p:val>
                                        </p:tav>
                                        <p:tav tm="15000">
                                          <p:val>
                                            <p:strVal val="ppt_y+-0.1500*(ppt_x*0.8090-(1-ppt_y)*0.5878)"/>
                                          </p:val>
                                        </p:tav>
                                        <p:tav tm="20000">
                                          <p:val>
                                            <p:strVal val="ppt_y+-0.2000*(ppt_x*0.9511-(1-ppt_y)*0.3090)"/>
                                          </p:val>
                                        </p:tav>
                                        <p:tav tm="25000">
                                          <p:val>
                                            <p:strVal val="ppt_y+-0.2500*(ppt_x*1.0000-(1-ppt_y)*-0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y+-0.3000*(ppt_x*0.9511-(1-ppt_y)*-0.3090)"/>
                                          </p:val>
                                        </p:tav>
                                        <p:tav tm="35000">
                                          <p:val>
                                            <p:strVal val="ppt_y+-0.3500*(ppt_x*0.8090-(1-ppt_y)*-0.5878)"/>
                                          </p:val>
                                        </p:tav>
                                        <p:tav tm="40000">
                                          <p:val>
                                            <p:strVal val="ppt_y+-0.4000*(ppt_x*0.5878-(1-ppt_y)*-0.8090)"/>
                                          </p:val>
                                        </p:tav>
                                        <p:tav tm="45000">
                                          <p:val>
                                            <p:strVal val="ppt_y+-0.4500*(ppt_x*0.3090-(1-ppt_y)*-0.9511)"/>
                                          </p:val>
                                        </p:tav>
                                        <p:tav tm="50000">
                                          <p:val>
                                            <p:strVal val="ppt_y+-0.5000*(ppt_x*-0.0000-(1-ppt_y)*-1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y+-0.5500*(ppt_x*-0.3090-(1-ppt_y)*-0.9511)"/>
                                          </p:val>
                                        </p:tav>
                                        <p:tav tm="60000">
                                          <p:val>
                                            <p:strVal val="ppt_y+-0.6000*(ppt_x*-0.5878-(1-ppt_y)*-0.8090)"/>
                                          </p:val>
                                        </p:tav>
                                        <p:tav tm="65000">
                                          <p:val>
                                            <p:strVal val="ppt_y+-0.6500*(ppt_x*-0.8090-(1-ppt_y)*-0.5878)"/>
                                          </p:val>
                                        </p:tav>
                                        <p:tav tm="70000">
                                          <p:val>
                                            <p:strVal val="ppt_y+-0.7000*(ppt_x*-0.9511-(1-ppt_y)*-0.3090)"/>
                                          </p:val>
                                        </p:tav>
                                        <p:tav tm="75000">
                                          <p:val>
                                            <p:strVal val="ppt_y+-0.7500*(ppt_x*-1.0000-(1-ppt_y)*0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y+-0.8000*(ppt_x*-0.9511-(1-ppt_y)*0.3090)"/>
                                          </p:val>
                                        </p:tav>
                                        <p:tav tm="85000">
                                          <p:val>
                                            <p:strVal val="ppt_y+-0.8500*(ppt_x*-0.8090-(1-ppt_y)*0.5878)"/>
                                          </p:val>
                                        </p:tav>
                                        <p:tav tm="90000">
                                          <p:val>
                                            <p:strVal val="ppt_y+-0.9000*(ppt_x*-0.5878-(1-ppt_y)*0.8090)"/>
                                          </p:val>
                                        </p:tav>
                                        <p:tav tm="95000">
                                          <p:val>
                                            <p:strVal val="ppt_y+-0.9500*(ppt_x*-0.3090-(1-ppt_y)*0.9511)"/>
                                          </p:val>
                                        </p:tav>
                                        <p:tav tm="100000">
                                          <p:val>
                                            <p:strVal val="ppt_y+-1.0000*(ppt_x*0.0000-(1-ppt_y)*1.0000)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>
              <p:cTn id="11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0.128 0.04838 " pathEditMode="relative" rAng="0" ptsTypes="AA">
                                      <p:cBhvr>
                                        <p:cTn id="15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93" y="2407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30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0"/>
                            </p:stCondLst>
                            <p:childTnLst>
                              <p:par>
                                <p:cTn id="19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128 0.04838 L -0.1793 -0.11366 " pathEditMode="relative" rAng="0" ptsTypes="AA">
                                      <p:cBhvr>
                                        <p:cTn id="20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5" y="-8102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22" dur="30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5000"/>
                            </p:stCondLst>
                            <p:childTnLst>
                              <p:par>
                                <p:cTn id="2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-2.08333E-7 0.00023 " pathEditMode="relative" rAng="0" ptsTypes="AA">
                                      <p:cBhvr>
                                        <p:cTn id="25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311C1C"/>
      </a:dk2>
      <a:lt2>
        <a:srgbClr val="F1F0F3"/>
      </a:lt2>
      <a:accent1>
        <a:srgbClr val="82AF1F"/>
      </a:accent1>
      <a:accent2>
        <a:srgbClr val="B3A213"/>
      </a:accent2>
      <a:accent3>
        <a:srgbClr val="E78429"/>
      </a:accent3>
      <a:accent4>
        <a:srgbClr val="D52317"/>
      </a:accent4>
      <a:accent5>
        <a:srgbClr val="E7296D"/>
      </a:accent5>
      <a:accent6>
        <a:srgbClr val="D517AA"/>
      </a:accent6>
      <a:hlink>
        <a:srgbClr val="BF4159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</TotalTime>
  <Words>1</Words>
  <Application>Microsoft Macintosh PowerPoint</Application>
  <PresentationFormat>Widescreen</PresentationFormat>
  <Paragraphs>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Century Gothic</vt:lpstr>
      <vt:lpstr>Elephant</vt:lpstr>
      <vt:lpstr>BrushVTI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Yanhio.Rios001</dc:creator>
  <cp:lastModifiedBy>Yanhio.Rios001</cp:lastModifiedBy>
  <cp:revision>8</cp:revision>
  <cp:lastPrinted>2021-04-26T14:18:40Z</cp:lastPrinted>
  <dcterms:created xsi:type="dcterms:W3CDTF">2021-04-26T12:58:19Z</dcterms:created>
  <dcterms:modified xsi:type="dcterms:W3CDTF">2021-04-26T14:56:01Z</dcterms:modified>
</cp:coreProperties>
</file>

<file path=docProps/thumbnail.jpeg>
</file>